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5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B02D-7E31-4188-9F23-F057F22D78D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5781-FD95-481C-9481-BF8ADB6C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/>
              <a:t>The Rise of Islam</a:t>
            </a:r>
            <a:endParaRPr lang="en-US" b="1" dirty="0"/>
          </a:p>
        </p:txBody>
      </p:sp>
      <p:pic>
        <p:nvPicPr>
          <p:cNvPr id="1026" name="Picture 2" descr="http://i.telegraph.co.uk/multimedia/archive/01958/islam_195872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381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erisnet.pitt.edu/sites/default/files/islamdeco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5181"/>
            <a:ext cx="2810978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vebkzldG9GO_bbd5Kw_MyQY5L5Q43AMByri62oiLXRrqA-d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40" y="4343399"/>
            <a:ext cx="3628159" cy="20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N1uu6awffx31QQKmdXSI16qUNLYzWqUz7KDnn1MS-ZccHNPLh6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4456"/>
            <a:ext cx="3962400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6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Qur’an: </a:t>
            </a:r>
            <a:r>
              <a:rPr lang="en-US" i="1" dirty="0" smtClean="0"/>
              <a:t>Holy book of the Muslims.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b="1" dirty="0" smtClean="0"/>
              <a:t>Sunna: </a:t>
            </a:r>
            <a:r>
              <a:rPr lang="en-US" dirty="0" smtClean="0"/>
              <a:t>Muhammad’s example as the best example for proper living.</a:t>
            </a:r>
          </a:p>
          <a:p>
            <a:r>
              <a:rPr lang="en-US" b="1" dirty="0" err="1" smtClean="0"/>
              <a:t>Shari’a</a:t>
            </a:r>
            <a:r>
              <a:rPr lang="en-US" b="1" dirty="0" smtClean="0"/>
              <a:t>: </a:t>
            </a:r>
            <a:r>
              <a:rPr lang="en-US" i="1" dirty="0" smtClean="0"/>
              <a:t>System of law regulating family relationships; moral conduct; and business, political, and community life.</a:t>
            </a:r>
            <a:endParaRPr lang="en-US" b="1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late.com/content/dam/slate/articles/news_and_politics/explainer/2012/02/120222_EX_koran.jpg.CROP.rectangle3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1866899" cy="11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2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Muhammad’s death:</a:t>
            </a:r>
          </a:p>
          <a:p>
            <a:pPr lvl="1"/>
            <a:r>
              <a:rPr lang="en-US" dirty="0" smtClean="0"/>
              <a:t>Muslim community used ancient tribal custom to elect a successor.</a:t>
            </a:r>
          </a:p>
          <a:p>
            <a:pPr lvl="2"/>
            <a:r>
              <a:rPr lang="en-US" dirty="0" smtClean="0"/>
              <a:t>Abu-Bakr chosen </a:t>
            </a:r>
          </a:p>
          <a:p>
            <a:pPr lvl="2"/>
            <a:r>
              <a:rPr lang="en-US" dirty="0" smtClean="0"/>
              <a:t>First </a:t>
            </a:r>
            <a:r>
              <a:rPr lang="en-US" b="1" dirty="0" smtClean="0"/>
              <a:t>caliph</a:t>
            </a:r>
          </a:p>
          <a:p>
            <a:pPr lvl="3"/>
            <a:r>
              <a:rPr lang="en-US" sz="2200" i="1" dirty="0" smtClean="0"/>
              <a:t>Successor or deputy.</a:t>
            </a:r>
            <a:endParaRPr lang="en-US" sz="2200" i="1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3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4000"/>
            <a:ext cx="8229600" cy="4525963"/>
          </a:xfrm>
        </p:spPr>
        <p:txBody>
          <a:bodyPr/>
          <a:lstStyle/>
          <a:p>
            <a:r>
              <a:rPr lang="en-US" dirty="0" smtClean="0"/>
              <a:t>Conquered lands controlled by the Byzantine Empire, which had grown weak.</a:t>
            </a:r>
          </a:p>
          <a:p>
            <a:pPr lvl="1"/>
            <a:r>
              <a:rPr lang="en-US" dirty="0" smtClean="0"/>
              <a:t>Many welcomed the Muslim armies	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hey had suffered under Byzantine rule.</a:t>
            </a:r>
          </a:p>
          <a:p>
            <a:pPr lvl="2"/>
            <a:endParaRPr lang="en-US" sz="1000" dirty="0"/>
          </a:p>
          <a:p>
            <a:r>
              <a:rPr lang="en-US" dirty="0" smtClean="0"/>
              <a:t>Allowed conquered peoples to keep their own religion, but could not spread it.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2.wp.com/veryshorthistory.com/wp-content/uploads/2015/03/battle-of-manzikert-great-byzantine-defeats-part-iv-battle-of-manzikert-crusades-470607987.jpg?fit=940%2C9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14887"/>
            <a:ext cx="3260656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2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Civil war, assassinations, and struggle followed.</a:t>
            </a:r>
          </a:p>
          <a:p>
            <a:endParaRPr lang="en-US" sz="1000" dirty="0"/>
          </a:p>
          <a:p>
            <a:r>
              <a:rPr lang="en-US" b="1" dirty="0" err="1" smtClean="0"/>
              <a:t>Umayyads</a:t>
            </a:r>
            <a:r>
              <a:rPr lang="en-US" dirty="0" smtClean="0"/>
              <a:t> (a powerful family) came to power.</a:t>
            </a:r>
          </a:p>
          <a:p>
            <a:pPr lvl="1"/>
            <a:r>
              <a:rPr lang="en-US" dirty="0" smtClean="0"/>
              <a:t>Moved Muslim capital to Damascus.</a:t>
            </a:r>
          </a:p>
          <a:p>
            <a:pPr lvl="1"/>
            <a:r>
              <a:rPr lang="en-US" dirty="0" smtClean="0"/>
              <a:t>Caliphs started to act like kings and kept enormous wealth.</a:t>
            </a:r>
          </a:p>
          <a:p>
            <a:pPr lvl="2"/>
            <a:r>
              <a:rPr lang="en-US" dirty="0" smtClean="0"/>
              <a:t>Caused a division in Muslim community</a:t>
            </a:r>
            <a:endParaRPr lang="en-US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islamicity.com/culture/mosques/asia/TMp8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43063" cy="20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8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Empire</a:t>
            </a:r>
            <a:endParaRPr lang="en-US" dirty="0"/>
          </a:p>
        </p:txBody>
      </p:sp>
      <p:pic>
        <p:nvPicPr>
          <p:cNvPr id="6146" name="Picture 2" descr="https://upload.wikimedia.org/wikipedia/commons/5/5b/Umayyad750AD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49790" cy="43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5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32" y="1295400"/>
            <a:ext cx="8229600" cy="4525963"/>
          </a:xfrm>
        </p:spPr>
        <p:txBody>
          <a:bodyPr/>
          <a:lstStyle/>
          <a:p>
            <a:r>
              <a:rPr lang="en-US" dirty="0" smtClean="0"/>
              <a:t>Sunni-Shi’a split in Islam</a:t>
            </a:r>
          </a:p>
          <a:p>
            <a:pPr lvl="1"/>
            <a:r>
              <a:rPr lang="en-US" i="1" dirty="0" smtClean="0"/>
              <a:t>Shi’a: </a:t>
            </a:r>
            <a:r>
              <a:rPr lang="en-US" dirty="0" smtClean="0"/>
              <a:t>Believed the caliph needed to be a descendant of Muhammad.</a:t>
            </a:r>
          </a:p>
          <a:p>
            <a:pPr lvl="1"/>
            <a:r>
              <a:rPr lang="en-US" i="1" dirty="0" smtClean="0"/>
              <a:t>Sunni: </a:t>
            </a:r>
            <a:r>
              <a:rPr lang="en-US" dirty="0" smtClean="0"/>
              <a:t>Followers of Muhammad’s example.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Sufi: </a:t>
            </a:r>
            <a:r>
              <a:rPr lang="en-US" dirty="0" smtClean="0"/>
              <a:t>Rejected the luxurious life of the </a:t>
            </a:r>
            <a:r>
              <a:rPr lang="en-US" dirty="0" err="1" smtClean="0"/>
              <a:t>Umayyads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Pursued life of poverty and spiritual path.</a:t>
            </a:r>
          </a:p>
          <a:p>
            <a:pPr lvl="1"/>
            <a:endParaRPr lang="en-US" i="1" dirty="0" smtClean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Extends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Abbasids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urdered most of remaining </a:t>
            </a:r>
            <a:r>
              <a:rPr lang="en-US" dirty="0" err="1" smtClean="0"/>
              <a:t>Umayyads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Moved capital to Baghdad</a:t>
            </a:r>
          </a:p>
          <a:p>
            <a:pPr lvl="2"/>
            <a:r>
              <a:rPr lang="en-US" dirty="0" smtClean="0"/>
              <a:t>Located along trade routes</a:t>
            </a:r>
          </a:p>
          <a:p>
            <a:pPr lvl="2"/>
            <a:r>
              <a:rPr lang="en-US" dirty="0" smtClean="0"/>
              <a:t>Gave access to goods, gold, and information</a:t>
            </a:r>
          </a:p>
          <a:p>
            <a:pPr lvl="1"/>
            <a:r>
              <a:rPr lang="en-US" dirty="0" smtClean="0"/>
              <a:t>Kept strong control</a:t>
            </a:r>
          </a:p>
          <a:p>
            <a:pPr lvl="2"/>
            <a:r>
              <a:rPr lang="en-US" dirty="0" smtClean="0"/>
              <a:t>Portions of 3 continents (Africa, Asia, Europe)</a:t>
            </a:r>
          </a:p>
          <a:p>
            <a:pPr lvl="2"/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Territory was too big to control</a:t>
            </a:r>
          </a:p>
          <a:p>
            <a:pPr lvl="2"/>
            <a:r>
              <a:rPr lang="en-US" dirty="0" smtClean="0"/>
              <a:t>Rival caliphates rose up</a:t>
            </a:r>
            <a:endParaRPr lang="en-US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-media-cache-ak0.pinimg.com/736x/50/b7/43/50b7437179eb3c1ca9db2276e65a4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2513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 Empire </a:t>
            </a:r>
            <a:endParaRPr lang="en-US" dirty="0"/>
          </a:p>
        </p:txBody>
      </p:sp>
      <p:pic>
        <p:nvPicPr>
          <p:cNvPr id="4098" name="Picture 2" descr="http://islamichistory.org/wp-content/uploads/sites/7/2011/12/The-Abbasid-CaliphateMap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556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2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Writing was very important</a:t>
            </a:r>
          </a:p>
          <a:p>
            <a:r>
              <a:rPr lang="en-US" dirty="0" smtClean="0"/>
              <a:t>Art/Architecture</a:t>
            </a:r>
          </a:p>
          <a:p>
            <a:pPr lvl="1"/>
            <a:r>
              <a:rPr lang="en-US" dirty="0" smtClean="0"/>
              <a:t>Calligraphy</a:t>
            </a:r>
          </a:p>
          <a:p>
            <a:pPr lvl="1"/>
            <a:r>
              <a:rPr lang="en-US" dirty="0" smtClean="0"/>
              <a:t>Arches in buildings</a:t>
            </a:r>
          </a:p>
          <a:p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Studied diseases and treatments	</a:t>
            </a:r>
          </a:p>
          <a:p>
            <a:r>
              <a:rPr lang="en-US" dirty="0" smtClean="0"/>
              <a:t>Math/Science</a:t>
            </a:r>
          </a:p>
          <a:p>
            <a:pPr lvl="1"/>
            <a:r>
              <a:rPr lang="en-US" dirty="0" smtClean="0"/>
              <a:t>Scientific observation and experimentation</a:t>
            </a:r>
          </a:p>
          <a:p>
            <a:pPr lvl="1"/>
            <a:r>
              <a:rPr lang="en-US" dirty="0" smtClean="0"/>
              <a:t>Algebra</a:t>
            </a:r>
          </a:p>
          <a:p>
            <a:pPr lvl="1"/>
            <a:r>
              <a:rPr lang="en-US" dirty="0" smtClean="0"/>
              <a:t>Astronomy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ovationtv.com/wp-content/uploads/2014/08/Islamic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46514"/>
            <a:ext cx="28302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ostislamichistory.com/wp-content/uploads/2012/09/muslim-ma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8" y="4038600"/>
            <a:ext cx="16930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3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Links to Judaism and Christianity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Allah is seen as the same God worshipped in Christianity and Judaism.</a:t>
            </a:r>
          </a:p>
          <a:p>
            <a:r>
              <a:rPr lang="en-US" dirty="0" smtClean="0"/>
              <a:t>Jesus is mentioned in all three.</a:t>
            </a:r>
          </a:p>
          <a:p>
            <a:pPr lvl="1"/>
            <a:r>
              <a:rPr lang="en-US" dirty="0" smtClean="0"/>
              <a:t>Islam sees Jesus as a prophet, and not the Son of God.</a:t>
            </a:r>
          </a:p>
          <a:p>
            <a:r>
              <a:rPr lang="en-US" dirty="0" smtClean="0"/>
              <a:t>All 3 have a holy book.</a:t>
            </a:r>
          </a:p>
          <a:p>
            <a:pPr lvl="1"/>
            <a:r>
              <a:rPr lang="en-US" i="1" dirty="0" smtClean="0"/>
              <a:t>Judaism: Torah</a:t>
            </a:r>
          </a:p>
          <a:p>
            <a:pPr lvl="1"/>
            <a:r>
              <a:rPr lang="en-US" i="1" dirty="0" smtClean="0"/>
              <a:t>Christianity: Holy Bible</a:t>
            </a:r>
          </a:p>
          <a:p>
            <a:r>
              <a:rPr lang="en-US" dirty="0" smtClean="0"/>
              <a:t>All 3 trace ancestry to Abraham </a:t>
            </a:r>
            <a:endParaRPr lang="en-US" dirty="0"/>
          </a:p>
        </p:txBody>
      </p:sp>
      <p:pic>
        <p:nvPicPr>
          <p:cNvPr id="2050" name="Picture 2" descr="http://mrsthomas.com/wp-content/uploads/2012/03/3-Relig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7917"/>
            <a:ext cx="237648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0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Islam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Arabian peninsula</a:t>
            </a:r>
          </a:p>
          <a:p>
            <a:pPr lvl="1"/>
            <a:r>
              <a:rPr lang="en-US" dirty="0" smtClean="0"/>
              <a:t>Crossroads of 3 continents</a:t>
            </a:r>
          </a:p>
          <a:p>
            <a:pPr lvl="2"/>
            <a:r>
              <a:rPr lang="en-US" dirty="0" smtClean="0"/>
              <a:t>Africa, Asia, Europe</a:t>
            </a:r>
          </a:p>
          <a:p>
            <a:pPr lvl="1"/>
            <a:r>
              <a:rPr lang="en-US" dirty="0" smtClean="0"/>
              <a:t>Location where many trade routes would meet</a:t>
            </a:r>
          </a:p>
        </p:txBody>
      </p:sp>
      <p:pic>
        <p:nvPicPr>
          <p:cNvPr id="2050" name="Picture 2" descr="https://www.princeton.edu/~humcomp/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4267200" cy="30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Islam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dirty="0" smtClean="0"/>
              <a:t>City of Mecca</a:t>
            </a:r>
          </a:p>
          <a:p>
            <a:pPr lvl="1"/>
            <a:r>
              <a:rPr lang="en-US" dirty="0" smtClean="0"/>
              <a:t>Many Arabs came to worship at an </a:t>
            </a:r>
            <a:r>
              <a:rPr lang="en-US" i="1" dirty="0" smtClean="0"/>
              <a:t>ancient shrine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Called the </a:t>
            </a:r>
            <a:r>
              <a:rPr lang="en-US" b="1" dirty="0" err="1" smtClean="0"/>
              <a:t>Ka’aba</a:t>
            </a:r>
            <a:endParaRPr lang="en-US" dirty="0" smtClean="0"/>
          </a:p>
          <a:p>
            <a:pPr lvl="3"/>
            <a:r>
              <a:rPr lang="en-US" sz="2400" dirty="0" smtClean="0"/>
              <a:t>Polytheism before the start of Islam</a:t>
            </a:r>
          </a:p>
          <a:p>
            <a:pPr lvl="1"/>
            <a:r>
              <a:rPr lang="en-US" dirty="0" smtClean="0"/>
              <a:t>Many Christians and Jews also practiced their religion on the Arabian Peninsula.</a:t>
            </a:r>
          </a:p>
          <a:p>
            <a:pPr lvl="2"/>
            <a:r>
              <a:rPr lang="en-US" dirty="0" smtClean="0"/>
              <a:t>Monotheism</a:t>
            </a:r>
          </a:p>
          <a:p>
            <a:pPr lvl="1"/>
            <a:endParaRPr lang="en-US" sz="3200" dirty="0"/>
          </a:p>
        </p:txBody>
      </p:sp>
      <p:pic>
        <p:nvPicPr>
          <p:cNvPr id="3076" name="Picture 4" descr="https://upload.wikimedia.org/wikipedia/commons/thumb/0/01/Mecca,_Saudi_Arabia_locator_map.png/1045px-Mecca,_Saudi_Arabia_locator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60762"/>
            <a:ext cx="2597027" cy="25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eeds.gov.uk/museumsandgalleries/secretlivesofobjects/PublishingImages/Kaaba_wall_hanging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1999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8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into a powerful Meccan family</a:t>
            </a:r>
          </a:p>
          <a:p>
            <a:r>
              <a:rPr lang="en-US" dirty="0" smtClean="0"/>
              <a:t>Became a trader/merchant</a:t>
            </a:r>
          </a:p>
          <a:p>
            <a:r>
              <a:rPr lang="en-US" dirty="0" smtClean="0"/>
              <a:t>Took great interest in religion</a:t>
            </a:r>
          </a:p>
          <a:p>
            <a:pPr lvl="1"/>
            <a:r>
              <a:rPr lang="en-US" dirty="0" smtClean="0"/>
              <a:t>Spent much time in prayer and meditation</a:t>
            </a:r>
            <a:endParaRPr lang="en-US" dirty="0"/>
          </a:p>
        </p:txBody>
      </p:sp>
      <p:pic>
        <p:nvPicPr>
          <p:cNvPr id="2050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9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525963"/>
          </a:xfrm>
        </p:spPr>
        <p:txBody>
          <a:bodyPr/>
          <a:lstStyle/>
          <a:p>
            <a:r>
              <a:rPr lang="en-US" dirty="0" smtClean="0"/>
              <a:t>Muhammad believed he was called by the angel, Gabriel, during meditation in a cave outside Mecca.</a:t>
            </a:r>
          </a:p>
          <a:p>
            <a:pPr lvl="1"/>
            <a:r>
              <a:rPr lang="en-US" dirty="0" smtClean="0"/>
              <a:t>Told him he was a messenger of Allah</a:t>
            </a:r>
          </a:p>
          <a:p>
            <a:r>
              <a:rPr lang="en-US" dirty="0" smtClean="0"/>
              <a:t>He believed he was the last of the prophets.</a:t>
            </a:r>
          </a:p>
          <a:p>
            <a:pPr lvl="1"/>
            <a:r>
              <a:rPr lang="en-US" dirty="0" smtClean="0"/>
              <a:t>Began to teach that Allah was the one and only God.</a:t>
            </a:r>
          </a:p>
          <a:p>
            <a:pPr lvl="2"/>
            <a:r>
              <a:rPr lang="en-US" dirty="0" smtClean="0"/>
              <a:t>All other gods must be abandoned.</a:t>
            </a:r>
            <a:endParaRPr lang="en-US" dirty="0"/>
          </a:p>
        </p:txBody>
      </p:sp>
      <p:pic>
        <p:nvPicPr>
          <p:cNvPr id="1026" name="Picture 2" descr="https://upload.wikimedia.org/wikipedia/commons/2/2b/Cave_H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172552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2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agreed to the basic principles of Islam were called </a:t>
            </a:r>
            <a:r>
              <a:rPr lang="en-US" b="1" dirty="0" smtClean="0"/>
              <a:t>Muslims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Islam means “submission to the will of Allah.”</a:t>
            </a:r>
          </a:p>
          <a:p>
            <a:r>
              <a:rPr lang="en-US" i="1" dirty="0" smtClean="0"/>
              <a:t>Muslim means “one who has submitted.”</a:t>
            </a:r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6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people in Mecca were hostile towards this new belief.</a:t>
            </a:r>
          </a:p>
          <a:p>
            <a:r>
              <a:rPr lang="en-US" dirty="0" smtClean="0"/>
              <a:t>After attacks on Muhammad and his followers, they migrated south to the town of </a:t>
            </a:r>
            <a:r>
              <a:rPr lang="en-US" dirty="0" err="1" smtClean="0"/>
              <a:t>Yathrib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Later would be renamed </a:t>
            </a:r>
            <a:r>
              <a:rPr lang="en-US" i="1" dirty="0" smtClean="0"/>
              <a:t>Medina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Migration was known as the </a:t>
            </a:r>
            <a:r>
              <a:rPr lang="en-US" b="1" dirty="0" err="1" smtClean="0"/>
              <a:t>Hijrah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Gained many more followers in Medina.</a:t>
            </a:r>
          </a:p>
          <a:p>
            <a:pPr lvl="1"/>
            <a:r>
              <a:rPr lang="en-US" dirty="0" smtClean="0"/>
              <a:t>Also became a strong religious and military leader there.</a:t>
            </a:r>
            <a:endParaRPr lang="en-US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Marched to Mecca with many followers.</a:t>
            </a:r>
          </a:p>
          <a:p>
            <a:pPr lvl="1"/>
            <a:r>
              <a:rPr lang="en-US" dirty="0" smtClean="0"/>
              <a:t>The city surrendered to Muhammad.</a:t>
            </a:r>
          </a:p>
          <a:p>
            <a:r>
              <a:rPr lang="en-US" dirty="0" smtClean="0"/>
              <a:t>He destroyed the polytheistic idols at the </a:t>
            </a:r>
            <a:r>
              <a:rPr lang="en-US" dirty="0" err="1" smtClean="0"/>
              <a:t>Ka’aba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Held a call to prayer from its roof.</a:t>
            </a:r>
          </a:p>
          <a:p>
            <a:r>
              <a:rPr lang="en-US" dirty="0" smtClean="0"/>
              <a:t>Islam gained many more followers.</a:t>
            </a:r>
            <a:endParaRPr lang="en-US" dirty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FIVE PILLARS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Must testify that “There is no God but Allah, and Muhammad is the Messenger of Allah.”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Pray 5 times a day facing towards Mecca.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Alms (Money) giving: Supporting the less fortunate.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Fasting: During the holy month of Ramadan, no eating between dawn and sunset. Reminds them that their spiritual needs are greater than their physical needs.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Pilgrimage to Mecca at least once in a Muslim’s life.</a:t>
            </a:r>
          </a:p>
          <a:p>
            <a:pPr marL="1371600" lvl="2" indent="-514350"/>
            <a:r>
              <a:rPr lang="en-US" sz="2600" dirty="0" smtClean="0"/>
              <a:t>Known as the </a:t>
            </a:r>
            <a:r>
              <a:rPr lang="en-US" sz="2600" b="1" i="1" dirty="0" smtClean="0"/>
              <a:t>hajj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http://uxrepo.com/static/icon-sets/maki/png32/256/000000/religious-islam-256-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095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674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Rise of Islam</vt:lpstr>
      <vt:lpstr>Where Islam Started</vt:lpstr>
      <vt:lpstr>Where Islam Started</vt:lpstr>
      <vt:lpstr>Muhammad</vt:lpstr>
      <vt:lpstr>Islam Begins</vt:lpstr>
      <vt:lpstr>Islam Begins</vt:lpstr>
      <vt:lpstr>Beginning Struggle</vt:lpstr>
      <vt:lpstr>Return to Mecca</vt:lpstr>
      <vt:lpstr>Beliefs and Practices</vt:lpstr>
      <vt:lpstr>Beliefs and Practices of Islam</vt:lpstr>
      <vt:lpstr>Islam Expands</vt:lpstr>
      <vt:lpstr>Islam Expands</vt:lpstr>
      <vt:lpstr>Internal Conflict</vt:lpstr>
      <vt:lpstr>Umayyad Empire</vt:lpstr>
      <vt:lpstr>Internal Conflict</vt:lpstr>
      <vt:lpstr>Control Extends</vt:lpstr>
      <vt:lpstr>Abbasid Empire </vt:lpstr>
      <vt:lpstr>Influence</vt:lpstr>
      <vt:lpstr>Links to Judaism and Christianity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Islam</dc:title>
  <dc:creator>acummings</dc:creator>
  <cp:lastModifiedBy>Artis Cummings</cp:lastModifiedBy>
  <cp:revision>18</cp:revision>
  <dcterms:created xsi:type="dcterms:W3CDTF">2015-11-10T05:03:53Z</dcterms:created>
  <dcterms:modified xsi:type="dcterms:W3CDTF">2015-11-12T15:16:12Z</dcterms:modified>
</cp:coreProperties>
</file>